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58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1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8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5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5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6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95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07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E659-681D-4636-9B8B-04D23A0061C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E2BE-30BE-4B79-A8D7-BF993037A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6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50" y="1374290"/>
            <a:ext cx="103098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 </a:t>
            </a:r>
          </a:p>
          <a:p>
            <a:pPr algn="ctr"/>
            <a:r>
              <a:rPr lang="en-GB" sz="9600" b="1" dirty="0" err="1" smtClean="0"/>
              <a:t>nueve</a:t>
            </a:r>
            <a:r>
              <a:rPr lang="en-GB" sz="9600" b="1" dirty="0" smtClean="0"/>
              <a:t> y </a:t>
            </a:r>
            <a:r>
              <a:rPr lang="en-GB" sz="9600" b="1" dirty="0" err="1" smtClean="0"/>
              <a:t>cuarto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  <p:pic>
        <p:nvPicPr>
          <p:cNvPr id="2" name="Blue Danub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71465" y="495617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500"/>
    </mc:Choice>
    <mc:Fallback xmlns="">
      <p:transition advClick="0" advTm="8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8740" y="1965960"/>
            <a:ext cx="9269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</a:t>
            </a:r>
          </a:p>
          <a:p>
            <a:pPr algn="ctr"/>
            <a:r>
              <a:rPr lang="en-GB" sz="9600" b="1" dirty="0" err="1" smtClean="0"/>
              <a:t>doce</a:t>
            </a:r>
            <a:r>
              <a:rPr lang="en-GB" sz="9600" b="1" dirty="0" smtClean="0"/>
              <a:t> y media.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16411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0"/>
    </mc:Choice>
    <mc:Fallback xmlns="">
      <p:transition spd="slow" advTm="55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4410" y="1680210"/>
            <a:ext cx="10401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 </a:t>
            </a:r>
          </a:p>
          <a:p>
            <a:pPr algn="ctr"/>
            <a:r>
              <a:rPr lang="en-GB" sz="9600" b="1" dirty="0" err="1" smtClean="0"/>
              <a:t>doce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menos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cuarto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2719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0"/>
    </mc:Choice>
    <mc:Fallback xmlns="">
      <p:transition spd="slow" advTm="55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7280" y="1680210"/>
            <a:ext cx="982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 </a:t>
            </a:r>
          </a:p>
          <a:p>
            <a:pPr algn="ctr"/>
            <a:r>
              <a:rPr lang="en-GB" sz="9600" b="1" dirty="0" err="1"/>
              <a:t>s</a:t>
            </a:r>
            <a:r>
              <a:rPr lang="en-GB" sz="9600" b="1" dirty="0" err="1" smtClean="0"/>
              <a:t>eis</a:t>
            </a:r>
            <a:r>
              <a:rPr lang="en-GB" sz="9600" b="1" dirty="0" smtClean="0"/>
              <a:t> y </a:t>
            </a:r>
            <a:r>
              <a:rPr lang="en-GB" sz="9600" b="1" dirty="0" err="1" smtClean="0"/>
              <a:t>cuarto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62715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4420" y="1805940"/>
            <a:ext cx="99783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Es la </a:t>
            </a:r>
          </a:p>
          <a:p>
            <a:pPr algn="ctr"/>
            <a:r>
              <a:rPr lang="en-GB" sz="9600" b="1" dirty="0" err="1"/>
              <a:t>u</a:t>
            </a:r>
            <a:r>
              <a:rPr lang="en-GB" sz="9600" b="1" dirty="0" err="1" smtClean="0"/>
              <a:t>na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menos</a:t>
            </a:r>
            <a:r>
              <a:rPr lang="en-GB" sz="9600" b="1" dirty="0" smtClean="0"/>
              <a:t> </a:t>
            </a:r>
            <a:r>
              <a:rPr lang="en-GB" sz="9600" b="1" dirty="0" err="1" smtClean="0"/>
              <a:t>cuarto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11357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"/>
    </mc:Choice>
    <mc:Fallback xmlns="">
      <p:transition spd="slow" advTm="45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4420" y="1805940"/>
            <a:ext cx="99783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</a:t>
            </a:r>
          </a:p>
          <a:p>
            <a:pPr algn="ctr"/>
            <a:r>
              <a:rPr lang="en-GB" sz="9600" b="1" dirty="0" err="1" smtClean="0"/>
              <a:t>doce</a:t>
            </a:r>
            <a:r>
              <a:rPr lang="en-GB" sz="9600" b="1" dirty="0" smtClean="0"/>
              <a:t> y </a:t>
            </a:r>
            <a:r>
              <a:rPr lang="en-GB" sz="9600" b="1" dirty="0" err="1" smtClean="0"/>
              <a:t>cuarto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74781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"/>
    </mc:Choice>
    <mc:Fallback xmlns="">
      <p:transition spd="slow" advTm="45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5850" y="2343150"/>
            <a:ext cx="9978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Son las</a:t>
            </a:r>
            <a:r>
              <a:rPr lang="en-GB" sz="9600" b="1" dirty="0"/>
              <a:t> </a:t>
            </a:r>
            <a:r>
              <a:rPr lang="en-GB" sz="9600" b="1" dirty="0" err="1" smtClean="0"/>
              <a:t>doce</a:t>
            </a:r>
            <a:r>
              <a:rPr lang="en-GB" sz="9600" b="1" dirty="0" smtClean="0"/>
              <a:t>.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37042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</Words>
  <Application>Microsoft Office PowerPoint</Application>
  <PresentationFormat>Widescreen</PresentationFormat>
  <Paragraphs>13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 Horton</dc:creator>
  <cp:lastModifiedBy>Mr G Horton</cp:lastModifiedBy>
  <cp:revision>45</cp:revision>
  <dcterms:created xsi:type="dcterms:W3CDTF">2018-02-18T18:16:23Z</dcterms:created>
  <dcterms:modified xsi:type="dcterms:W3CDTF">2018-12-11T08:39:41Z</dcterms:modified>
</cp:coreProperties>
</file>